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259" r:id="rId3"/>
    <p:sldId id="257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5FAF1C-B5BE-B340-5FF8-EE0A9ED4EC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62AA85E-17C8-7E42-FCA8-DC0B32019A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D70DC8C-F4C2-3F1B-70D7-3EB89FA4F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F840EC-D916-5126-ACD2-D7D16C0C4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704F05-9A2B-C611-1F81-C99615ED3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342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CF7C51-8E61-A381-EFCD-657CD7F50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16B013-D99F-7DFA-B2BB-DBE9EBF124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929A3C-B692-8233-BC73-9F009953A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455D2AA-2EB1-357A-0A21-47FD0B886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107B14-617B-5031-DCA5-FCB831F6D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443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B6B918-652D-DDCE-BD05-C9635D925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0810A84-EDE8-593F-3EB6-E98286C3C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417F29-D7AA-C5A3-9BF1-4FEC0BFCD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F6F4ED2-703B-5234-7C5B-0F4E3637E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B6B202E-3921-A4F4-73E3-44CE483AE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94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4767B6-5687-8BED-4C8B-11BDA8D2C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AFF6DA-E5C6-D770-617C-0CB27287C5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E1D0641-A3AB-705C-1150-5F44D8DD1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C1CDDD0-8A93-D6DF-B6E4-AF4D0E459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C89DDEB-46EC-CAC2-E063-669546BBC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E7CA52-D758-1539-F287-182A21A7B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1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875A34-3A42-D21F-250F-81A31C1FD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46CA21-ECF3-AA92-2359-3BEEE2FD1F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9B6BBF5-55DC-92C2-F4CC-2C17F4B05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8B3E3DF-3896-0D8D-46C8-AAC98F60D1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5D8836C-6558-BB96-055F-9259C570B1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D5774D6-0542-E179-1148-9A5FC310A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0DC45C2-81E4-664D-F758-FA53906D9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C3EDC1C-74A0-1C52-E3EB-25F7A74D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90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4BD6B2-ED55-8732-41DF-CA05E9DBD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64F88F1-CDE8-78CD-4B44-B6FC413C9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FF8DF0A-5A93-66CE-B89B-9ABD30146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E1B5694-3F88-91D1-E2D2-6375D75DA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168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3D2B6E6-ABD7-6FBC-3B97-24B84FE6A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A3A83E2-7B69-DC7D-04F5-B73F4C481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373DA57-762A-FC30-F18B-606FABB66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674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EF52C1-3426-F4A6-F68D-A2BAD6DAA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B8BD67-05AA-679F-04C4-53781EE40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E386228-4F27-7595-18BB-AB66B7F901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8943F2A-A589-D030-A23E-47A24565C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C7404CF-68AD-F191-CC0A-DD2E8C326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25C2F7B-D1E2-C3C6-08A5-A8A337874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941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7855DC-A80E-F537-C5D8-CCAB466A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8E1B70B-54BB-9734-F9C3-AC74EEC895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F368028-D172-5150-E625-F1D185671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0F05B4B-16B9-37C0-8134-774B98B13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228DC8-419B-8883-C13B-2CCBEFD73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B3BA2EB-3F79-05D7-E948-D624E6879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920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08FCB3-3956-BAFB-579E-413733CE2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AFB77BF-CF9B-C5D3-2D4E-09D651FED8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69D323-EDC0-72D8-B6BE-043577941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AEDFF7-E1BE-1886-0A28-067BE3B91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A5CDBB-ACC3-D191-AA36-3DBC9CF3D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096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56E49D7-7598-B864-8CD6-35CEABF1A7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38ABDDE-2DFD-16AB-D1A0-9A2167CC5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0A5865E-A666-83CF-FDB5-E048D2BFD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7F4414-51FB-9DC7-1093-346A28E1F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3F95AB-1CE7-AE81-6E9B-01CF94BA1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430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711C994-4511-ED7A-3756-D469BBD0A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BA368D6-61A3-C664-8F66-3053701D1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5D4B8A-8DEB-E7DA-6D6A-F55F212344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008460-8B2F-4AAA-A4E2-10730069204C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B3F9B9-BBDB-AFEE-F83C-AF150C2DB8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6C170F-9B55-C330-DA6E-FB41D1E8FF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04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BE00BD-CD26-7FF8-01AF-937DD756FF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r="13542"/>
          <a:stretch/>
        </p:blipFill>
        <p:spPr>
          <a:xfrm rot="16200000">
            <a:off x="6121584" y="787584"/>
            <a:ext cx="6851284" cy="5289548"/>
          </a:xfrm>
          <a:prstGeom prst="rect">
            <a:avLst/>
          </a:prstGeom>
          <a:effectLst>
            <a:softEdge rad="444500"/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2BF31BC-2E64-1FA6-7FC8-EEB1D1A612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8042" y="590062"/>
            <a:ext cx="5883461" cy="2838938"/>
          </a:xfrm>
        </p:spPr>
        <p:txBody>
          <a:bodyPr>
            <a:normAutofit/>
          </a:bodyPr>
          <a:lstStyle/>
          <a:p>
            <a:pPr algn="l"/>
            <a:r>
              <a:rPr lang="de-DE" sz="7200" dirty="0">
                <a:solidFill>
                  <a:srgbClr val="FFFFFF"/>
                </a:solidFill>
                <a:latin typeface="Rockwell" panose="02060603020205020403" pitchFamily="18" charset="0"/>
              </a:rPr>
              <a:t>Monte Carlo Integration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879A9405-DF3F-64CF-E65D-9F300960D182}"/>
              </a:ext>
            </a:extLst>
          </p:cNvPr>
          <p:cNvSpPr txBox="1"/>
          <p:nvPr/>
        </p:nvSpPr>
        <p:spPr>
          <a:xfrm>
            <a:off x="1578043" y="4012346"/>
            <a:ext cx="3642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  <a:latin typeface="Rockwell" panose="02060603020205020403" pitchFamily="18" charset="0"/>
              </a:rPr>
              <a:t>Ein Vortrag von Liam Huppert und Timo Schneider</a:t>
            </a:r>
          </a:p>
        </p:txBody>
      </p:sp>
    </p:spTree>
    <p:extLst>
      <p:ext uri="{BB962C8B-B14F-4D97-AF65-F5344CB8AC3E}">
        <p14:creationId xmlns:p14="http://schemas.microsoft.com/office/powerpoint/2010/main" val="1395354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65ABDE1F-2306-6CA3-4397-841D7BECE705}"/>
                  </a:ext>
                </a:extLst>
              </p:cNvPr>
              <p:cNvSpPr txBox="1"/>
              <p:nvPr/>
            </p:nvSpPr>
            <p:spPr>
              <a:xfrm>
                <a:off x="1792224" y="429768"/>
                <a:ext cx="9746080" cy="47180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4400" dirty="0">
                    <a:solidFill>
                      <a:schemeClr val="bg1"/>
                    </a:solidFill>
                    <a:latin typeface="Rockwell" panose="02060603020205020403" pitchFamily="18" charset="0"/>
                    <a:cs typeface="Biome" panose="020B0502040204020203" pitchFamily="34" charset="0"/>
                  </a:rPr>
                  <a:t>Das Problem:</a:t>
                </a:r>
              </a:p>
              <a:p>
                <a:endParaRPr lang="de-DE" sz="4000" dirty="0">
                  <a:solidFill>
                    <a:schemeClr val="bg1"/>
                  </a:solidFill>
                  <a:latin typeface="Rockwell" panose="02060603020205020403" pitchFamily="18" charset="0"/>
                  <a:cs typeface="Biome" panose="020B0502040204020203" pitchFamily="34" charset="0"/>
                </a:endParaRP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  <a:cs typeface="Biome" panose="020B0502040204020203" pitchFamily="34" charset="0"/>
                  </a:rPr>
                  <a:t>Mit herkömmlichen Methoden nicht </a:t>
                </a: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  <a:cs typeface="Biome" panose="020B0502040204020203" pitchFamily="34" charset="0"/>
                  </a:rPr>
                  <a:t>integrierbare Funktionen</a:t>
                </a:r>
              </a:p>
              <a:p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cs typeface="Biome" panose="020B0502040204020203" pitchFamily="34" charset="0"/>
                </a:endParaRP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  <a:cs typeface="Biome" panose="020B0502040204020203" pitchFamily="34" charset="0"/>
                  </a:rPr>
                  <a:t>Beispiel: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Biome" panose="020B0502040204020203" pitchFamily="34" charset="0"/>
                          </a:rPr>
                        </m:ctrlPr>
                      </m:sSupPr>
                      <m:e>
                        <m: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Biome" panose="020B0502040204020203" pitchFamily="34" charset="0"/>
                          </a:rPr>
                          <m:t>𝑒</m:t>
                        </m:r>
                      </m:e>
                      <m:sup>
                        <m: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Biome" panose="020B0502040204020203" pitchFamily="34" charset="0"/>
                          </a:rPr>
                          <m:t>𝑥</m:t>
                        </m:r>
                      </m:sup>
                    </m:sSup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Biome" panose="020B0502040204020203" pitchFamily="34" charset="0"/>
                      </a:rPr>
                      <m:t>∗</m:t>
                    </m:r>
                    <m:func>
                      <m:funcPr>
                        <m:ctrlP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Biome" panose="020B0502040204020203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de-DE" sz="32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Biome" panose="020B0502040204020203" pitchFamily="34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Biome" panose="020B0502040204020203" pitchFamily="34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Biome" panose="020B0502040204020203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Biome" panose="020B0502040204020203" pitchFamily="34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de-DE" sz="3200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Biome" panose="020B0502040204020203" pitchFamily="34" charset="0"/>
                                  </a:rPr>
                                  <m:t>sin</m:t>
                                </m:r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Biome" panose="020B0502040204020203" pitchFamily="34" charset="0"/>
                                  </a:rPr>
                                  <m:t>⁡(</m:t>
                                </m:r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Biome" panose="020B0502040204020203" pitchFamily="34" charset="0"/>
                                  </a:rPr>
                                  <m:t>𝑥</m:t>
                                </m:r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Biome" panose="020B0502040204020203" pitchFamily="34" charset="0"/>
                                  </a:rPr>
                                  <m:t>)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cs typeface="Biome" panose="020B0502040204020203" pitchFamily="34" charset="0"/>
                </a:endParaRPr>
              </a:p>
              <a:p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cs typeface="Biome" panose="020B0502040204020203" pitchFamily="34" charset="0"/>
                </a:endParaRP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  <a:cs typeface="Biome" panose="020B0502040204020203" pitchFamily="34" charset="0"/>
                    <a:sym typeface="Wingdings" panose="05000000000000000000" pitchFamily="2" charset="2"/>
                  </a:rPr>
                  <a:t>Muss approximiert werden</a:t>
                </a:r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cs typeface="Biome" panose="020B0502040204020203" pitchFamily="34" charset="0"/>
                </a:endParaRPr>
              </a:p>
            </p:txBody>
          </p:sp>
        </mc:Choice>
        <mc:Fallback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65ABDE1F-2306-6CA3-4397-841D7BECE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224" y="429768"/>
                <a:ext cx="9746080" cy="4718086"/>
              </a:xfrm>
              <a:prstGeom prst="rect">
                <a:avLst/>
              </a:prstGeom>
              <a:blipFill>
                <a:blip r:embed="rId2"/>
                <a:stretch>
                  <a:fillRect l="-2502" t="-2717" b="-323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4244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5ABDE1F-2306-6CA3-4397-841D7BECE705}"/>
              </a:ext>
            </a:extLst>
          </p:cNvPr>
          <p:cNvSpPr txBox="1"/>
          <p:nvPr/>
        </p:nvSpPr>
        <p:spPr>
          <a:xfrm>
            <a:off x="1792224" y="429768"/>
            <a:ext cx="97460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Das Prinzip:</a:t>
            </a:r>
          </a:p>
          <a:p>
            <a:endParaRPr lang="de-DE" sz="40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Festlegen von y-Intervall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Zufälliger x-Wert innerhalb der Integralgrenzen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Zufälliger y-Wert innerhalb des y-Intervall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y-Wert kleiner als y-Wert der Funktion?</a:t>
            </a:r>
          </a:p>
          <a:p>
            <a:endParaRPr lang="de-DE" sz="3200" dirty="0">
              <a:solidFill>
                <a:schemeClr val="bg1"/>
              </a:solidFill>
              <a:latin typeface="Rockwell" panose="02060603020205020403" pitchFamily="18" charset="0"/>
              <a:cs typeface="Dreaming Outloud Script Pro" panose="020F0502020204030204" pitchFamily="66" charset="0"/>
            </a:endParaRPr>
          </a:p>
          <a:p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  <a:sym typeface="Wingdings" panose="05000000000000000000" pitchFamily="2" charset="2"/>
              </a:rPr>
              <a:t>Wiederholung  (sehr oft)</a:t>
            </a:r>
            <a:endParaRPr lang="de-DE" sz="32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  <a:p>
            <a:endParaRPr lang="de-DE" sz="40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26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65ABDE1F-2306-6CA3-4397-841D7BECE705}"/>
                  </a:ext>
                </a:extLst>
              </p:cNvPr>
              <p:cNvSpPr txBox="1"/>
              <p:nvPr/>
            </p:nvSpPr>
            <p:spPr>
              <a:xfrm>
                <a:off x="1792224" y="429768"/>
                <a:ext cx="9746080" cy="47180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4400" dirty="0">
                    <a:solidFill>
                      <a:schemeClr val="bg1"/>
                    </a:solidFill>
                    <a:latin typeface="Rockwell" panose="02060603020205020403" pitchFamily="18" charset="0"/>
                  </a:rPr>
                  <a:t>Berechnung des Integrals:</a:t>
                </a:r>
              </a:p>
              <a:p>
                <a:endParaRPr lang="de-DE" sz="40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</a:rPr>
                  <a:t>Anzahl Punkte innerhalb der Funktion p und deren Verteilung über/unter der x-Achse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</a:rPr>
                  <a:t>Anzahl Punkte gesamt g</a:t>
                </a:r>
              </a:p>
              <a:p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sym typeface="Wingdings" panose="05000000000000000000" pitchFamily="2" charset="2"/>
                </a:endParaRPr>
              </a:p>
              <a:p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sym typeface="Wingdings" panose="05000000000000000000" pitchFamily="2" charset="2"/>
                </a:endParaRP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  <a:sym typeface="Wingdings" panose="05000000000000000000" pitchFamily="2" charset="2"/>
                  </a:rPr>
                  <a:t>Integral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bPr>
                              <m:e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ü</m:t>
                                </m:r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𝑏𝑒𝑟</m:t>
                                </m:r>
                              </m:sub>
                            </m:sSub>
                            <m: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bPr>
                              <m:e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𝑢𝑛𝑡𝑒𝑟</m:t>
                                </m:r>
                              </m:sub>
                            </m:sSub>
                          </m:num>
                          <m:den>
                            <m: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𝑔</m:t>
                            </m:r>
                          </m:den>
                        </m:f>
                      </m:e>
                    </m:d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∗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𝐼𝑛𝑡𝑒𝑔𝑟𝑎𝑙𝑏𝑟𝑒𝑖𝑡𝑒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∗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𝐻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ö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h𝑒</m:t>
                    </m:r>
                  </m:oMath>
                </a14:m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</p:txBody>
          </p:sp>
        </mc:Choice>
        <mc:Fallback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65ABDE1F-2306-6CA3-4397-841D7BECE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224" y="429768"/>
                <a:ext cx="9746080" cy="4718086"/>
              </a:xfrm>
              <a:prstGeom prst="rect">
                <a:avLst/>
              </a:prstGeom>
              <a:blipFill>
                <a:blip r:embed="rId2"/>
                <a:stretch>
                  <a:fillRect l="-2502" t="-271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3309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5ABDE1F-2306-6CA3-4397-841D7BECE705}"/>
              </a:ext>
            </a:extLst>
          </p:cNvPr>
          <p:cNvSpPr txBox="1"/>
          <p:nvPr/>
        </p:nvSpPr>
        <p:spPr>
          <a:xfrm>
            <a:off x="1792224" y="429768"/>
            <a:ext cx="97460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Rockwell" panose="02060603020205020403" pitchFamily="18" charset="0"/>
              </a:rPr>
              <a:t>Vorteile:</a:t>
            </a:r>
          </a:p>
          <a:p>
            <a:endParaRPr lang="de-DE" sz="44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Alle Funktionen integrierbar</a:t>
            </a:r>
          </a:p>
          <a:p>
            <a:endParaRPr lang="de-DE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028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5ABDE1F-2306-6CA3-4397-841D7BECE705}"/>
              </a:ext>
            </a:extLst>
          </p:cNvPr>
          <p:cNvSpPr txBox="1"/>
          <p:nvPr/>
        </p:nvSpPr>
        <p:spPr>
          <a:xfrm>
            <a:off x="1792224" y="429768"/>
            <a:ext cx="974608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Rockwell" panose="02060603020205020403" pitchFamily="18" charset="0"/>
              </a:rPr>
              <a:t>Nachteile:</a:t>
            </a:r>
          </a:p>
          <a:p>
            <a:endParaRPr lang="de-DE" sz="44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Nur Approximation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Steigende Genauigkeit ist Performance abhängig</a:t>
            </a:r>
          </a:p>
          <a:p>
            <a:endParaRPr lang="de-DE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80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104</Words>
  <Application>Microsoft Office PowerPoint</Application>
  <PresentationFormat>Breitbild</PresentationFormat>
  <Paragraphs>33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Cambria Math</vt:lpstr>
      <vt:lpstr>Rockwell</vt:lpstr>
      <vt:lpstr>Office</vt:lpstr>
      <vt:lpstr>Monte Carlo Integration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Monte Carlo Integration</dc:title>
  <dc:creator>Liam Huppert</dc:creator>
  <cp:lastModifiedBy>Liam Huppert</cp:lastModifiedBy>
  <cp:revision>6</cp:revision>
  <dcterms:created xsi:type="dcterms:W3CDTF">2024-05-16T11:45:17Z</dcterms:created>
  <dcterms:modified xsi:type="dcterms:W3CDTF">2024-05-31T09:29:42Z</dcterms:modified>
</cp:coreProperties>
</file>